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855DB-1E6C-4530-ADB5-7BC3E71C9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02FA90-F89A-4938-950E-06B3AB7DB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3C5C9A-4BB0-40B7-93BB-C163A936B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889C-8319-4DF5-B3A9-C27DE6D8527A}" type="datetimeFigureOut">
              <a:rPr lang="es-MX" smtClean="0"/>
              <a:t>05/07/2020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4A724-E879-4B29-A548-21F33002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F175EE-A4A5-447A-BC1F-AAC62C32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A663-2710-419B-B12A-A0A013C3F0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30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A9679-F1AB-4CF4-8813-877D44AF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7CD776-CB5E-42FA-9355-3D67F305B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AF96AD-5672-4B9D-BE95-FF418ECE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889C-8319-4DF5-B3A9-C27DE6D8527A}" type="datetimeFigureOut">
              <a:rPr lang="es-MX" smtClean="0"/>
              <a:t>05/07/2020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F9B46-3AE0-44AE-8524-1C1A6ABB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D29086-FC6A-4804-80DE-6A7199B4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A663-2710-419B-B12A-A0A013C3F0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865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741DF8-ECE9-470F-8ED7-705066F6B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31EFE0-9A94-45A9-ACDC-1D640BB19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9410BB-972A-4DB9-9BAE-017506BB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889C-8319-4DF5-B3A9-C27DE6D8527A}" type="datetimeFigureOut">
              <a:rPr lang="es-MX" smtClean="0"/>
              <a:t>05/07/2020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6CD821-98D0-44D1-9C17-2855CC51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133950-A623-452B-94CF-088FE9BF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A663-2710-419B-B12A-A0A013C3F0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230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DB21B-5795-4A20-8B32-F1F057BD1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AE64C7-024A-4890-B80D-528703D70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C46705-BCF5-45E7-8A3E-6380D3DE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889C-8319-4DF5-B3A9-C27DE6D8527A}" type="datetimeFigureOut">
              <a:rPr lang="es-MX" smtClean="0"/>
              <a:t>05/07/2020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46C232-9A6C-4E4E-80AD-EEC70FE8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CF820C-9A25-4F4E-96AC-35779FBE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A663-2710-419B-B12A-A0A013C3F0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807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095CE-D5EA-4680-9B0E-594372DE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3E30EB-B580-46E7-A68F-A592F9831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47D217-DA8D-44D5-8D50-AE83A3E8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889C-8319-4DF5-B3A9-C27DE6D8527A}" type="datetimeFigureOut">
              <a:rPr lang="es-MX" smtClean="0"/>
              <a:t>05/07/2020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285AB-D467-462A-9025-1409DA76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E32F9-5D79-48FA-9F3F-2BE47485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A663-2710-419B-B12A-A0A013C3F0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165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20C3D-7C30-4CE0-B87A-F5532479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13F730-61D8-469B-A992-48D529E6B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3F81DC-FD74-4538-8CB9-C4D0B6019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83EFE3-D684-4122-8453-89CFEC60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889C-8319-4DF5-B3A9-C27DE6D8527A}" type="datetimeFigureOut">
              <a:rPr lang="es-MX" smtClean="0"/>
              <a:t>05/07/2020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C45DF8-B93B-4D75-A2E1-84075679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F965EE-6490-4FCF-92AE-31EC4F0E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A663-2710-419B-B12A-A0A013C3F0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688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4D276-0BBD-45FF-A8A4-365BB032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6EC97D-2B35-483B-8234-44D9A699D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0F71F-0F8F-46AC-AF4D-16071EDB8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1493AA-430B-42A8-9AD5-522A93047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D43946-FBF3-4EDF-9431-70BAD342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40A6E27-1293-4FE3-95F4-E1ADFFAA7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889C-8319-4DF5-B3A9-C27DE6D8527A}" type="datetimeFigureOut">
              <a:rPr lang="es-MX" smtClean="0"/>
              <a:t>05/07/2020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1D0F83-5DA3-4A10-A453-BF99F6FA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E2BF69A-12C5-46E5-BF3C-1B21587F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A663-2710-419B-B12A-A0A013C3F0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31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CF3FF-04E7-4607-822E-2BE7C4B4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0331CA-2B10-4C9A-98FB-0CF683DD7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889C-8319-4DF5-B3A9-C27DE6D8527A}" type="datetimeFigureOut">
              <a:rPr lang="es-MX" smtClean="0"/>
              <a:t>05/07/2020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23CD99-8B2C-42FF-B582-C59460D9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60E47C-66FD-4DE1-9D64-E32F5054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A663-2710-419B-B12A-A0A013C3F0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631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160A28-3A76-4998-BB29-C7ED6E5A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889C-8319-4DF5-B3A9-C27DE6D8527A}" type="datetimeFigureOut">
              <a:rPr lang="es-MX" smtClean="0"/>
              <a:t>05/07/2020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5F29BF-DAC9-450A-9C4F-5EBBB954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50EED-24E3-482B-BF5C-DBCFADE2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A663-2710-419B-B12A-A0A013C3F0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832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E4AF7-EBA9-43E8-9A42-E8CEE0ED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949180-A3A0-4DC3-B9F2-8B0FA3F7B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52E081-B543-438F-91D0-F1F73AC13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17701E-4A03-45C3-BDAC-5EB0745C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889C-8319-4DF5-B3A9-C27DE6D8527A}" type="datetimeFigureOut">
              <a:rPr lang="es-MX" smtClean="0"/>
              <a:t>05/07/2020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21E681-C436-48F6-A7F1-68B196C5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7535DC-B2D8-47EE-8D5B-FB580DAA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A663-2710-419B-B12A-A0A013C3F0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015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748EF-8344-4EED-B56F-A59EAB92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8E8CA9-1D14-4A6A-BAED-BD4CCFD5A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9755F6-F785-4713-AD4B-D888555AF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6D7A52-4D72-4563-A8B0-4ADD1904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889C-8319-4DF5-B3A9-C27DE6D8527A}" type="datetimeFigureOut">
              <a:rPr lang="es-MX" smtClean="0"/>
              <a:t>05/07/2020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CC33EA-391D-47A4-84DC-D0E6BB29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2C713F-9F38-4DC0-A521-A3DF437D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A663-2710-419B-B12A-A0A013C3F0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17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16B1AD-3198-4B55-A8FC-E7D45DD4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BA4120-2AFD-46C9-82D0-430CE6DBB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7A7B6D-07A4-4CAE-A596-BF6FA02A8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F889C-8319-4DF5-B3A9-C27DE6D8527A}" type="datetimeFigureOut">
              <a:rPr lang="es-MX" smtClean="0"/>
              <a:t>05/07/2020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7B1D86-38F4-4E01-9C58-DE9833702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35D60C-D94A-4154-9136-D14D52B96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4A663-2710-419B-B12A-A0A013C3F0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75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1F841D-463E-4A32-958F-2C648B217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B2C2B8B-1243-47EB-B302-5F6FC634DA28}"/>
              </a:ext>
            </a:extLst>
          </p:cNvPr>
          <p:cNvSpPr txBox="1"/>
          <p:nvPr/>
        </p:nvSpPr>
        <p:spPr>
          <a:xfrm>
            <a:off x="1298713" y="421644"/>
            <a:ext cx="9992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Seamos libres, lo demás no importa...</a:t>
            </a:r>
          </a:p>
          <a:p>
            <a:pPr algn="r"/>
            <a:r>
              <a:rPr lang="es-MX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José de San Martín</a:t>
            </a:r>
          </a:p>
        </p:txBody>
      </p:sp>
      <p:pic>
        <p:nvPicPr>
          <p:cNvPr id="8" name="04LaOlvidada">
            <a:hlinkClick r:id="" action="ppaction://media"/>
            <a:extLst>
              <a:ext uri="{FF2B5EF4-FFF2-40B4-BE49-F238E27FC236}">
                <a16:creationId xmlns:a16="http://schemas.microsoft.com/office/drawing/2014/main" id="{17F9A80D-DAAA-4500-9E2E-A6F1E5DAC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53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C49B1B5-7658-4FF3-A4A3-5D852CB44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8"/>
            <a:ext cx="12192000" cy="68317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0A09D76-54FC-43CB-8C66-C37F2F1D3B62}"/>
              </a:ext>
            </a:extLst>
          </p:cNvPr>
          <p:cNvSpPr txBox="1"/>
          <p:nvPr/>
        </p:nvSpPr>
        <p:spPr>
          <a:xfrm>
            <a:off x="1630016" y="3674772"/>
            <a:ext cx="89319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Mucho me falta para ser un verdadero padre de la patria, me contentaría con ser un buen hijo de ella...</a:t>
            </a:r>
          </a:p>
          <a:p>
            <a:pPr algn="r"/>
            <a:r>
              <a:rPr lang="es-MX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Juan Manuel Belgrano</a:t>
            </a:r>
          </a:p>
        </p:txBody>
      </p:sp>
    </p:spTree>
    <p:extLst>
      <p:ext uri="{BB962C8B-B14F-4D97-AF65-F5344CB8AC3E}">
        <p14:creationId xmlns:p14="http://schemas.microsoft.com/office/powerpoint/2010/main" val="340953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C1B82FF-6CE8-4424-A206-77A39EAC8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983"/>
            <a:ext cx="12191999" cy="7235965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ABF0E4-CF18-4D45-ACB6-AA6D22B7C6DC}"/>
              </a:ext>
            </a:extLst>
          </p:cNvPr>
          <p:cNvSpPr txBox="1"/>
          <p:nvPr/>
        </p:nvSpPr>
        <p:spPr>
          <a:xfrm>
            <a:off x="4346715" y="4039488"/>
            <a:ext cx="7275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Independencia</a:t>
            </a:r>
          </a:p>
        </p:txBody>
      </p:sp>
    </p:spTree>
    <p:extLst>
      <p:ext uri="{BB962C8B-B14F-4D97-AF65-F5344CB8AC3E}">
        <p14:creationId xmlns:p14="http://schemas.microsoft.com/office/powerpoint/2010/main" val="58275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BFC405C-E6F2-4CEB-93C4-C3EC2C84D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963"/>
            <a:ext cx="12377530" cy="745792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B1C7B1C-54F6-4C5C-9185-E6FAADF15849}"/>
              </a:ext>
            </a:extLst>
          </p:cNvPr>
          <p:cNvSpPr txBox="1"/>
          <p:nvPr/>
        </p:nvSpPr>
        <p:spPr>
          <a:xfrm>
            <a:off x="5420138" y="2721114"/>
            <a:ext cx="269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Patria</a:t>
            </a:r>
          </a:p>
        </p:txBody>
      </p:sp>
    </p:spTree>
    <p:extLst>
      <p:ext uri="{BB962C8B-B14F-4D97-AF65-F5344CB8AC3E}">
        <p14:creationId xmlns:p14="http://schemas.microsoft.com/office/powerpoint/2010/main" val="292921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0293A64-2214-4D5F-8019-03EB1CBE5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026"/>
            <a:ext cx="12192000" cy="7430052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854D7C-E3BF-42B0-8E38-258DD8990142}"/>
              </a:ext>
            </a:extLst>
          </p:cNvPr>
          <p:cNvSpPr txBox="1"/>
          <p:nvPr/>
        </p:nvSpPr>
        <p:spPr>
          <a:xfrm>
            <a:off x="4916556" y="3273840"/>
            <a:ext cx="7275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Orgullo</a:t>
            </a:r>
          </a:p>
        </p:txBody>
      </p:sp>
    </p:spTree>
    <p:extLst>
      <p:ext uri="{BB962C8B-B14F-4D97-AF65-F5344CB8AC3E}">
        <p14:creationId xmlns:p14="http://schemas.microsoft.com/office/powerpoint/2010/main" val="157018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0DEF61-60FC-46D4-AE68-015569411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9609"/>
            <a:ext cx="12192000" cy="75572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5FB0326-2EF2-4F8C-B3C3-EE248365BADF}"/>
              </a:ext>
            </a:extLst>
          </p:cNvPr>
          <p:cNvSpPr txBox="1"/>
          <p:nvPr/>
        </p:nvSpPr>
        <p:spPr>
          <a:xfrm>
            <a:off x="4497339" y="3075057"/>
            <a:ext cx="7275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Sentimiento</a:t>
            </a:r>
          </a:p>
        </p:txBody>
      </p:sp>
    </p:spTree>
    <p:extLst>
      <p:ext uri="{BB962C8B-B14F-4D97-AF65-F5344CB8AC3E}">
        <p14:creationId xmlns:p14="http://schemas.microsoft.com/office/powerpoint/2010/main" val="17132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4225F2-C557-46C5-A504-60E7C8AA4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97" y="0"/>
            <a:ext cx="1312919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DD7A6BD-5853-47DE-9FD4-E81B6D0C30A6}"/>
              </a:ext>
            </a:extLst>
          </p:cNvPr>
          <p:cNvSpPr txBox="1"/>
          <p:nvPr/>
        </p:nvSpPr>
        <p:spPr>
          <a:xfrm>
            <a:off x="7023654" y="1720357"/>
            <a:ext cx="7275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Prosperidad</a:t>
            </a:r>
          </a:p>
        </p:txBody>
      </p:sp>
    </p:spTree>
    <p:extLst>
      <p:ext uri="{BB962C8B-B14F-4D97-AF65-F5344CB8AC3E}">
        <p14:creationId xmlns:p14="http://schemas.microsoft.com/office/powerpoint/2010/main" val="326844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B311DD-CC19-43F1-A774-5D4D3796D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10"/>
            <a:ext cx="12191999" cy="69260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0636601-9170-441A-970E-5F42A431F272}"/>
              </a:ext>
            </a:extLst>
          </p:cNvPr>
          <p:cNvSpPr txBox="1"/>
          <p:nvPr/>
        </p:nvSpPr>
        <p:spPr>
          <a:xfrm>
            <a:off x="2570924" y="474653"/>
            <a:ext cx="7275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Paz</a:t>
            </a:r>
          </a:p>
        </p:txBody>
      </p:sp>
    </p:spTree>
    <p:extLst>
      <p:ext uri="{BB962C8B-B14F-4D97-AF65-F5344CB8AC3E}">
        <p14:creationId xmlns:p14="http://schemas.microsoft.com/office/powerpoint/2010/main" val="2644095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080183-24C8-4DE9-89A8-3A6DF7574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817"/>
            <a:ext cx="12192000" cy="719963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3F696BC-C0A9-449A-8740-796FE8AE3AFE}"/>
              </a:ext>
            </a:extLst>
          </p:cNvPr>
          <p:cNvSpPr txBox="1"/>
          <p:nvPr/>
        </p:nvSpPr>
        <p:spPr>
          <a:xfrm>
            <a:off x="2643809" y="1667349"/>
            <a:ext cx="7275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Libertad</a:t>
            </a:r>
          </a:p>
        </p:txBody>
      </p:sp>
    </p:spTree>
    <p:extLst>
      <p:ext uri="{BB962C8B-B14F-4D97-AF65-F5344CB8AC3E}">
        <p14:creationId xmlns:p14="http://schemas.microsoft.com/office/powerpoint/2010/main" val="2293982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7378F3-5412-4868-B11D-7526D65D5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5222F1E-BCE0-4087-ADE8-001EE8F4823C}"/>
              </a:ext>
            </a:extLst>
          </p:cNvPr>
          <p:cNvSpPr txBox="1"/>
          <p:nvPr/>
        </p:nvSpPr>
        <p:spPr>
          <a:xfrm>
            <a:off x="4916556" y="4331035"/>
            <a:ext cx="7275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Igualdad</a:t>
            </a:r>
          </a:p>
        </p:txBody>
      </p:sp>
    </p:spTree>
    <p:extLst>
      <p:ext uri="{BB962C8B-B14F-4D97-AF65-F5344CB8AC3E}">
        <p14:creationId xmlns:p14="http://schemas.microsoft.com/office/powerpoint/2010/main" val="722318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45</Words>
  <Application>Microsoft Office PowerPoint</Application>
  <PresentationFormat>Panorámica</PresentationFormat>
  <Paragraphs>12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Luz Miller</dc:creator>
  <cp:lastModifiedBy>María Luz Miller</cp:lastModifiedBy>
  <cp:revision>6</cp:revision>
  <dcterms:created xsi:type="dcterms:W3CDTF">2020-07-06T00:17:13Z</dcterms:created>
  <dcterms:modified xsi:type="dcterms:W3CDTF">2020-07-06T23:31:48Z</dcterms:modified>
</cp:coreProperties>
</file>